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9" r:id="rId13"/>
    <p:sldId id="267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94" r:id="rId36"/>
    <p:sldId id="289" r:id="rId37"/>
    <p:sldId id="290" r:id="rId38"/>
    <p:sldId id="291" r:id="rId39"/>
    <p:sldId id="292" r:id="rId40"/>
    <p:sldId id="295" r:id="rId41"/>
    <p:sldId id="296" r:id="rId42"/>
    <p:sldId id="297" r:id="rId43"/>
    <p:sldId id="298" r:id="rId44"/>
    <p:sldId id="299" r:id="rId45"/>
    <p:sldId id="302" r:id="rId46"/>
    <p:sldId id="303" r:id="rId47"/>
    <p:sldId id="304" r:id="rId48"/>
    <p:sldId id="305" r:id="rId49"/>
    <p:sldId id="300" r:id="rId50"/>
    <p:sldId id="306" r:id="rId51"/>
    <p:sldId id="307" r:id="rId52"/>
    <p:sldId id="308" r:id="rId53"/>
    <p:sldId id="315" r:id="rId54"/>
    <p:sldId id="309" r:id="rId55"/>
    <p:sldId id="310" r:id="rId56"/>
    <p:sldId id="316" r:id="rId57"/>
    <p:sldId id="311" r:id="rId58"/>
    <p:sldId id="312" r:id="rId59"/>
    <p:sldId id="313" r:id="rId60"/>
    <p:sldId id="317" r:id="rId61"/>
    <p:sldId id="318" r:id="rId62"/>
    <p:sldId id="319" r:id="rId63"/>
    <p:sldId id="321" r:id="rId64"/>
    <p:sldId id="320" r:id="rId65"/>
    <p:sldId id="314" r:id="rId66"/>
    <p:sldId id="30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46622-CE37-4F85-80E5-6DA2183FF686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FBE94-324B-41D2-AE42-B1149C089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16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FBE94-324B-41D2-AE42-B1149C089E7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99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21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22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09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22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01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77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98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83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06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DD3C1-6D45-4F62-8EFF-AD67031BFD99}" type="datetimeFigureOut">
              <a:rPr lang="en-IN" smtClean="0"/>
              <a:t>07-04-2024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CA072-0D38-4444-973C-62ED2120E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8000/api/pos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90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file in posts called </a:t>
            </a:r>
            <a:r>
              <a:rPr lang="en-US" dirty="0" err="1" smtClean="0"/>
              <a:t>serializers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729" y="1978025"/>
            <a:ext cx="7858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6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772" y="1815465"/>
            <a:ext cx="93139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Post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PostSerializers</a:t>
            </a:r>
            <a:r>
              <a:rPr lang="en-IN" dirty="0"/>
              <a:t>(</a:t>
            </a:r>
            <a:r>
              <a:rPr lang="en-IN" dirty="0" err="1"/>
              <a:t>serializers.ModelSerilizers</a:t>
            </a:r>
            <a:r>
              <a:rPr lang="en-IN" dirty="0"/>
              <a:t>):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 'created']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27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Use correct interpreter otherwise libraries will show wrong values</a:t>
            </a:r>
            <a:br>
              <a:rPr lang="en-US" b="1" dirty="0" smtClean="0"/>
            </a:b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7677"/>
            <a:ext cx="10515600" cy="1831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768751"/>
            <a:ext cx="7492284" cy="27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create </a:t>
            </a:r>
            <a:r>
              <a:rPr lang="en-US" dirty="0" err="1" smtClean="0"/>
              <a:t>url</a:t>
            </a:r>
            <a:r>
              <a:rPr lang="en-US" dirty="0" smtClean="0"/>
              <a:t> it must be connected to views in posts folder lets got to post folder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223" y="1825625"/>
            <a:ext cx="7753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235" y="1835785"/>
            <a:ext cx="8479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from </a:t>
            </a:r>
            <a:r>
              <a:rPr lang="en-IN" dirty="0" err="1"/>
              <a:t>django.shortcuts</a:t>
            </a:r>
            <a:r>
              <a:rPr lang="en-IN" dirty="0"/>
              <a:t> import render</a:t>
            </a:r>
          </a:p>
          <a:p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generics</a:t>
            </a:r>
          </a:p>
          <a:p>
            <a:r>
              <a:rPr lang="en-IN" dirty="0"/>
              <a:t>from .models import Post </a:t>
            </a:r>
          </a:p>
          <a:p>
            <a:r>
              <a:rPr lang="en-IN" dirty="0"/>
              <a:t>from .</a:t>
            </a:r>
            <a:r>
              <a:rPr lang="en-IN" dirty="0" err="1"/>
              <a:t>serializers</a:t>
            </a:r>
            <a:r>
              <a:rPr lang="en-IN" dirty="0"/>
              <a:t> import  </a:t>
            </a:r>
            <a:r>
              <a:rPr lang="en-IN" dirty="0" err="1"/>
              <a:t>PostSerializer</a:t>
            </a:r>
            <a:r>
              <a:rPr lang="en-IN" dirty="0"/>
              <a:t> </a:t>
            </a:r>
          </a:p>
          <a:p>
            <a:r>
              <a:rPr lang="en-IN" dirty="0"/>
              <a:t># Create your views here.</a:t>
            </a:r>
          </a:p>
          <a:p>
            <a:r>
              <a:rPr lang="en-IN" dirty="0"/>
              <a:t>class </a:t>
            </a:r>
            <a:r>
              <a:rPr lang="en-IN" dirty="0" err="1"/>
              <a:t>PostList</a:t>
            </a:r>
            <a:r>
              <a:rPr lang="en-IN" dirty="0"/>
              <a:t>(</a:t>
            </a:r>
            <a:r>
              <a:rPr lang="en-IN" dirty="0" err="1"/>
              <a:t>generics.ListAPIView</a:t>
            </a:r>
            <a:r>
              <a:rPr lang="en-IN" dirty="0"/>
              <a:t>):</a:t>
            </a:r>
          </a:p>
          <a:p>
            <a:r>
              <a:rPr lang="en-IN" dirty="0"/>
              <a:t>    </a:t>
            </a:r>
            <a:r>
              <a:rPr lang="en-IN" dirty="0" err="1"/>
              <a:t>queryset</a:t>
            </a:r>
            <a:r>
              <a:rPr lang="en-IN" dirty="0"/>
              <a:t> = </a:t>
            </a:r>
            <a:r>
              <a:rPr lang="en-IN" dirty="0" err="1"/>
              <a:t>Post.objects.all</a:t>
            </a:r>
            <a:r>
              <a:rPr lang="en-IN" dirty="0"/>
              <a:t>()</a:t>
            </a:r>
          </a:p>
          <a:p>
            <a:r>
              <a:rPr lang="en-IN" dirty="0"/>
              <a:t>    </a:t>
            </a:r>
            <a:r>
              <a:rPr lang="en-IN" dirty="0" err="1"/>
              <a:t>serializer_class</a:t>
            </a:r>
            <a:r>
              <a:rPr lang="en-IN" dirty="0"/>
              <a:t>  = </a:t>
            </a:r>
            <a:r>
              <a:rPr lang="en-IN" dirty="0" err="1"/>
              <a:t>PostSerializer</a:t>
            </a:r>
            <a:endParaRPr lang="en-IN" dirty="0"/>
          </a:p>
          <a:p>
            <a:r>
              <a:rPr lang="en-IN" dirty="0"/>
              <a:t>   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284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595" y="1784985"/>
            <a:ext cx="89239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</a:t>
            </a:r>
            <a:r>
              <a:rPr lang="en-IN" dirty="0" err="1"/>
              <a:t>django.contrib</a:t>
            </a:r>
            <a:r>
              <a:rPr lang="en-IN" dirty="0"/>
              <a:t> import admin</a:t>
            </a:r>
          </a:p>
          <a:p>
            <a:r>
              <a:rPr lang="en-IN" dirty="0"/>
              <a:t>from </a:t>
            </a:r>
            <a:r>
              <a:rPr lang="en-IN" dirty="0" err="1"/>
              <a:t>django.urls</a:t>
            </a:r>
            <a:r>
              <a:rPr lang="en-IN" dirty="0"/>
              <a:t> import path</a:t>
            </a:r>
          </a:p>
          <a:p>
            <a:r>
              <a:rPr lang="en-IN" dirty="0"/>
              <a:t>from posts import views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urlpatterns</a:t>
            </a:r>
            <a:r>
              <a:rPr lang="en-IN" dirty="0"/>
              <a:t> = [</a:t>
            </a:r>
          </a:p>
          <a:p>
            <a:r>
              <a:rPr lang="en-IN" dirty="0"/>
              <a:t>    path("admin/", </a:t>
            </a:r>
            <a:r>
              <a:rPr lang="en-IN" dirty="0" err="1"/>
              <a:t>admin.site.urls</a:t>
            </a:r>
            <a:r>
              <a:rPr lang="en-IN" dirty="0"/>
              <a:t>),</a:t>
            </a:r>
          </a:p>
          <a:p>
            <a:r>
              <a:rPr lang="en-IN" dirty="0"/>
              <a:t>    path("</a:t>
            </a:r>
            <a:r>
              <a:rPr lang="en-IN" dirty="0" err="1"/>
              <a:t>api</a:t>
            </a:r>
            <a:r>
              <a:rPr lang="en-IN" dirty="0"/>
              <a:t>/posts", </a:t>
            </a:r>
            <a:r>
              <a:rPr lang="en-IN" dirty="0" err="1"/>
              <a:t>views.PostList.as_view</a:t>
            </a:r>
            <a:r>
              <a:rPr lang="en-IN" dirty="0"/>
              <a:t>()),</a:t>
            </a:r>
          </a:p>
          <a:p>
            <a:r>
              <a:rPr lang="en-IN" dirty="0"/>
              <a:t>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80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python manage.py </a:t>
            </a:r>
            <a:r>
              <a:rPr lang="en-IN" dirty="0" err="1" smtClean="0"/>
              <a:t>runserver</a:t>
            </a:r>
            <a:endParaRPr lang="en-IN" dirty="0" smtClean="0"/>
          </a:p>
          <a:p>
            <a:r>
              <a:rPr lang="en-US" dirty="0" smtClean="0"/>
              <a:t>Or</a:t>
            </a:r>
          </a:p>
          <a:p>
            <a:r>
              <a:rPr lang="en-IN" dirty="0" smtClean="0"/>
              <a:t>python3 </a:t>
            </a:r>
            <a:r>
              <a:rPr lang="en-IN" dirty="0"/>
              <a:t>manage.py </a:t>
            </a:r>
            <a:r>
              <a:rPr lang="en-IN" dirty="0" err="1" smtClean="0"/>
              <a:t>runserver</a:t>
            </a:r>
            <a:endParaRPr lang="en-IN" dirty="0" smtClean="0"/>
          </a:p>
          <a:p>
            <a:endParaRPr lang="en-US" dirty="0"/>
          </a:p>
          <a:p>
            <a:r>
              <a:rPr lang="en-IN" dirty="0"/>
              <a:t>http://127.0.0.1:8000</a:t>
            </a:r>
            <a:r>
              <a:rPr lang="en-IN" dirty="0">
                <a:solidFill>
                  <a:srgbClr val="FF0000"/>
                </a:solidFill>
              </a:rPr>
              <a:t>/api/posts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2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2618581"/>
            <a:ext cx="84201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04" y="832484"/>
            <a:ext cx="11681991" cy="50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4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10515600" cy="3003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0625" y="4410075"/>
            <a:ext cx="8143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Username:datamites</a:t>
            </a:r>
            <a:endParaRPr lang="en-US" dirty="0" smtClean="0"/>
          </a:p>
          <a:p>
            <a:r>
              <a:rPr lang="en-US" dirty="0" smtClean="0"/>
              <a:t>Leave email id blank</a:t>
            </a:r>
          </a:p>
          <a:p>
            <a:r>
              <a:rPr lang="en-US" dirty="0" smtClean="0"/>
              <a:t>Password : 1234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6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server again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2296319"/>
            <a:ext cx="96583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82" y="1825625"/>
            <a:ext cx="10402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http://</a:t>
            </a:r>
            <a:r>
              <a:rPr lang="en-IN" dirty="0" smtClean="0"/>
              <a:t>127.0.0.1:8000/admin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720" y="1825625"/>
            <a:ext cx="9470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5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4728"/>
            <a:ext cx="10515600" cy="40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admin in posts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550" y="1825625"/>
            <a:ext cx="88728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6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521" y="1843088"/>
            <a:ext cx="8760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3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</a:t>
            </a:r>
            <a:r>
              <a:rPr lang="en-IN" dirty="0" err="1"/>
              <a:t>django.contrib</a:t>
            </a:r>
            <a:r>
              <a:rPr lang="en-IN" dirty="0"/>
              <a:t> import admin</a:t>
            </a:r>
          </a:p>
          <a:p>
            <a:r>
              <a:rPr lang="en-IN" dirty="0"/>
              <a:t>from .models import </a:t>
            </a:r>
            <a:r>
              <a:rPr lang="en-IN" dirty="0" err="1"/>
              <a:t>Post,Vote</a:t>
            </a:r>
            <a:endParaRPr lang="en-IN" dirty="0"/>
          </a:p>
          <a:p>
            <a:r>
              <a:rPr lang="en-IN" dirty="0"/>
              <a:t># Register your models here.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admin.site.register</a:t>
            </a:r>
            <a:r>
              <a:rPr lang="en-IN" dirty="0"/>
              <a:t>(Post)</a:t>
            </a:r>
          </a:p>
          <a:p>
            <a:r>
              <a:rPr lang="en-IN" dirty="0" err="1"/>
              <a:t>admin.site.register</a:t>
            </a:r>
            <a:r>
              <a:rPr lang="en-IN" dirty="0"/>
              <a:t>(Vote)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72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069" y="904080"/>
            <a:ext cx="9938756" cy="52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pip install Django</a:t>
            </a:r>
          </a:p>
          <a:p>
            <a:r>
              <a:rPr lang="en-IN" dirty="0" err="1"/>
              <a:t>django</a:t>
            </a:r>
            <a:r>
              <a:rPr lang="en-IN" dirty="0"/>
              <a:t>-admin </a:t>
            </a:r>
            <a:r>
              <a:rPr lang="en-IN" dirty="0" err="1"/>
              <a:t>startproject</a:t>
            </a:r>
            <a:r>
              <a:rPr lang="en-IN" dirty="0"/>
              <a:t> </a:t>
            </a:r>
            <a:r>
              <a:rPr lang="en-IN" dirty="0" err="1"/>
              <a:t>zappit</a:t>
            </a:r>
            <a:endParaRPr lang="en-IN" dirty="0" smtClean="0"/>
          </a:p>
          <a:p>
            <a:r>
              <a:rPr lang="en-IN" dirty="0"/>
              <a:t>cd </a:t>
            </a:r>
            <a:r>
              <a:rPr lang="en-IN" dirty="0" err="1" smtClean="0"/>
              <a:t>zappit</a:t>
            </a:r>
            <a:endParaRPr lang="en-IN" dirty="0" smtClean="0"/>
          </a:p>
          <a:p>
            <a:r>
              <a:rPr lang="en-US" dirty="0" smtClean="0"/>
              <a:t>ls</a:t>
            </a:r>
          </a:p>
          <a:p>
            <a:r>
              <a:rPr lang="en-US" dirty="0" smtClean="0"/>
              <a:t>python3 </a:t>
            </a:r>
            <a:r>
              <a:rPr lang="en-US" dirty="0"/>
              <a:t>manage.py </a:t>
            </a:r>
            <a:r>
              <a:rPr lang="en-US" dirty="0" err="1"/>
              <a:t>startapp</a:t>
            </a:r>
            <a:r>
              <a:rPr lang="en-US" dirty="0"/>
              <a:t> </a:t>
            </a:r>
            <a:r>
              <a:rPr lang="en-US" dirty="0" smtClean="0"/>
              <a:t>posts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7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post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264" y="1825625"/>
            <a:ext cx="9891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49" y="892175"/>
            <a:ext cx="10944225" cy="52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0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data and save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9" y="1938338"/>
            <a:ext cx="90549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96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636"/>
            <a:ext cx="10515600" cy="43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1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254000"/>
            <a:ext cx="9820275" cy="10509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to </a:t>
            </a:r>
          </a:p>
          <a:p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127.0.0.1:8000/api/posts</a:t>
            </a:r>
            <a:endParaRPr lang="en-IN" dirty="0" smtClean="0"/>
          </a:p>
          <a:p>
            <a:r>
              <a:rPr lang="en-US" dirty="0" err="1" smtClean="0"/>
              <a:t>Api</a:t>
            </a:r>
            <a:r>
              <a:rPr lang="en-US" dirty="0" smtClean="0"/>
              <a:t> is running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583870"/>
            <a:ext cx="9879496" cy="44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7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new post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" y="1870183"/>
            <a:ext cx="10515600" cy="4281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" y="1850029"/>
            <a:ext cx="10495812" cy="40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84" y="1690688"/>
            <a:ext cx="8883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73352" cy="5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146050"/>
            <a:ext cx="10515600" cy="1325563"/>
          </a:xfrm>
        </p:spPr>
        <p:txBody>
          <a:bodyPr/>
          <a:lstStyle/>
          <a:p>
            <a:r>
              <a:rPr lang="en-US" dirty="0" smtClean="0"/>
              <a:t>Saved twice here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331" y="1170781"/>
            <a:ext cx="11230487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it using </a:t>
            </a:r>
            <a:r>
              <a:rPr lang="en-US" dirty="0" err="1" smtClean="0"/>
              <a:t>cmd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306596"/>
            <a:ext cx="10515600" cy="1796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025" y="1600200"/>
            <a:ext cx="763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curl</a:t>
            </a:r>
            <a:r>
              <a:rPr lang="en-IN" dirty="0"/>
              <a:t> http://127.0.0.1:8000/api/posts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4667250"/>
            <a:ext cx="879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IN" b="1" dirty="0"/>
              <a:t>Invoke-</a:t>
            </a:r>
            <a:r>
              <a:rPr lang="en-IN" b="1" dirty="0" err="1"/>
              <a:t>WebRequest</a:t>
            </a:r>
            <a:r>
              <a:rPr lang="en-IN" dirty="0"/>
              <a:t> -</a:t>
            </a:r>
            <a:r>
              <a:rPr lang="en-IN" b="1" dirty="0"/>
              <a:t>Uri</a:t>
            </a:r>
            <a:r>
              <a:rPr lang="en-IN" dirty="0"/>
              <a:t> http://127.0.0.1:8000/api/posts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29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posts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44" y="1439544"/>
            <a:ext cx="11197916" cy="49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3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show in </a:t>
            </a:r>
            <a:r>
              <a:rPr lang="en-US" dirty="0" err="1" smtClean="0"/>
              <a:t>json</a:t>
            </a:r>
            <a:r>
              <a:rPr lang="en-US" dirty="0" smtClean="0"/>
              <a:t> format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255" y="1292225"/>
            <a:ext cx="9171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0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44001"/>
            <a:ext cx="10515600" cy="21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POSTS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516"/>
            <a:ext cx="10515600" cy="42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43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create there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131" y="1825625"/>
            <a:ext cx="9679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8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Reload page, we can post now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166" y="1690688"/>
            <a:ext cx="8986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post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43" y="1825625"/>
            <a:ext cx="93347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11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7253"/>
            <a:ext cx="10515600" cy="28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736"/>
            <a:ext cx="10515600" cy="4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4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402" y="730250"/>
            <a:ext cx="10715196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711" y="1825625"/>
            <a:ext cx="8716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3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posts in installed app in settings in </a:t>
            </a:r>
            <a:r>
              <a:rPr lang="en-US" dirty="0" err="1" smtClean="0"/>
              <a:t>zappit</a:t>
            </a:r>
            <a:r>
              <a:rPr lang="en-US" dirty="0" smtClean="0"/>
              <a:t> folder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62" y="1690688"/>
            <a:ext cx="9000817" cy="48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65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977"/>
            <a:ext cx="10515600" cy="39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7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5738"/>
            <a:ext cx="10515600" cy="37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55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two lines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043" y="1825625"/>
            <a:ext cx="97299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2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Post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poster = </a:t>
            </a:r>
            <a:r>
              <a:rPr lang="en-IN" dirty="0" err="1"/>
              <a:t>serializers.ReadOnlyField</a:t>
            </a:r>
            <a:r>
              <a:rPr lang="en-IN" dirty="0"/>
              <a:t>(source='</a:t>
            </a:r>
            <a:r>
              <a:rPr lang="en-IN" dirty="0" err="1"/>
              <a:t>poster.username</a:t>
            </a:r>
            <a:r>
              <a:rPr lang="en-IN" dirty="0"/>
              <a:t>')</a:t>
            </a:r>
          </a:p>
          <a:p>
            <a:r>
              <a:rPr lang="en-IN" dirty="0"/>
              <a:t>    </a:t>
            </a:r>
            <a:r>
              <a:rPr lang="en-IN" dirty="0" err="1"/>
              <a:t>poster_id</a:t>
            </a:r>
            <a:r>
              <a:rPr lang="en-IN" dirty="0"/>
              <a:t> = </a:t>
            </a:r>
            <a:r>
              <a:rPr lang="en-IN" dirty="0" err="1"/>
              <a:t>serializers.ReadOnlyField</a:t>
            </a:r>
            <a:r>
              <a:rPr lang="en-IN" dirty="0"/>
              <a:t>(source='poster.id')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'poster','</a:t>
            </a:r>
            <a:r>
              <a:rPr lang="en-IN" dirty="0" err="1"/>
              <a:t>poster_id</a:t>
            </a:r>
            <a:r>
              <a:rPr lang="en-IN" dirty="0"/>
              <a:t>', 'created']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062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365" y="1758950"/>
            <a:ext cx="82647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from </a:t>
            </a:r>
            <a:r>
              <a:rPr lang="en-IN" dirty="0" err="1"/>
              <a:t>django.shortcuts</a:t>
            </a:r>
            <a:r>
              <a:rPr lang="en-IN" dirty="0"/>
              <a:t> import render</a:t>
            </a:r>
          </a:p>
          <a:p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generics,permissions</a:t>
            </a:r>
            <a:r>
              <a:rPr lang="en-IN" dirty="0"/>
              <a:t> </a:t>
            </a:r>
          </a:p>
          <a:p>
            <a:r>
              <a:rPr lang="en-IN" dirty="0"/>
              <a:t>from .models import Post </a:t>
            </a:r>
          </a:p>
          <a:p>
            <a:r>
              <a:rPr lang="en-IN" dirty="0"/>
              <a:t>from .</a:t>
            </a:r>
            <a:r>
              <a:rPr lang="en-IN" dirty="0" err="1"/>
              <a:t>serializers</a:t>
            </a:r>
            <a:r>
              <a:rPr lang="en-IN" dirty="0"/>
              <a:t> import  </a:t>
            </a:r>
            <a:r>
              <a:rPr lang="en-IN" dirty="0" err="1"/>
              <a:t>PostSerializer</a:t>
            </a:r>
            <a:r>
              <a:rPr lang="en-IN" dirty="0"/>
              <a:t> </a:t>
            </a:r>
          </a:p>
          <a:p>
            <a:r>
              <a:rPr lang="en-IN" dirty="0"/>
              <a:t># Create your views here.</a:t>
            </a:r>
          </a:p>
          <a:p>
            <a:r>
              <a:rPr lang="en-IN" dirty="0"/>
              <a:t>class </a:t>
            </a:r>
            <a:r>
              <a:rPr lang="en-IN" dirty="0" err="1"/>
              <a:t>PostList</a:t>
            </a:r>
            <a:r>
              <a:rPr lang="en-IN" dirty="0"/>
              <a:t>(</a:t>
            </a:r>
            <a:r>
              <a:rPr lang="en-IN" dirty="0" err="1"/>
              <a:t>generics.ListCreateAPIView</a:t>
            </a:r>
            <a:r>
              <a:rPr lang="en-IN" dirty="0"/>
              <a:t>):</a:t>
            </a:r>
          </a:p>
          <a:p>
            <a:r>
              <a:rPr lang="en-IN" dirty="0"/>
              <a:t>    </a:t>
            </a:r>
            <a:r>
              <a:rPr lang="en-IN" dirty="0" err="1"/>
              <a:t>queryset</a:t>
            </a:r>
            <a:r>
              <a:rPr lang="en-IN" dirty="0"/>
              <a:t> = </a:t>
            </a:r>
            <a:r>
              <a:rPr lang="en-IN" dirty="0" err="1"/>
              <a:t>Post.objects.all</a:t>
            </a:r>
            <a:r>
              <a:rPr lang="en-IN" dirty="0"/>
              <a:t>()</a:t>
            </a:r>
          </a:p>
          <a:p>
            <a:r>
              <a:rPr lang="en-IN" dirty="0"/>
              <a:t>    </a:t>
            </a:r>
            <a:r>
              <a:rPr lang="en-IN" dirty="0" err="1"/>
              <a:t>serializer_class</a:t>
            </a:r>
            <a:r>
              <a:rPr lang="en-IN" dirty="0"/>
              <a:t>  = </a:t>
            </a:r>
            <a:r>
              <a:rPr lang="en-IN" dirty="0" err="1"/>
              <a:t>PostSerializer</a:t>
            </a:r>
            <a:endParaRPr lang="en-IN" dirty="0"/>
          </a:p>
          <a:p>
            <a:r>
              <a:rPr lang="en-IN" dirty="0"/>
              <a:t>    </a:t>
            </a:r>
            <a:r>
              <a:rPr lang="en-IN" dirty="0" err="1"/>
              <a:t>permission_classes</a:t>
            </a:r>
            <a:r>
              <a:rPr lang="en-IN" dirty="0"/>
              <a:t>=[</a:t>
            </a:r>
            <a:r>
              <a:rPr lang="en-IN" dirty="0" err="1"/>
              <a:t>permissions.IsAuthenticatedOrReadOnly</a:t>
            </a:r>
            <a:r>
              <a:rPr lang="en-IN" dirty="0"/>
              <a:t>   ]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    </a:t>
            </a:r>
            <a:r>
              <a:rPr lang="en-IN" dirty="0" err="1"/>
              <a:t>def</a:t>
            </a:r>
            <a:r>
              <a:rPr lang="en-IN" dirty="0"/>
              <a:t> </a:t>
            </a:r>
            <a:r>
              <a:rPr lang="en-IN" dirty="0" err="1"/>
              <a:t>perform_create</a:t>
            </a:r>
            <a:r>
              <a:rPr lang="en-IN" dirty="0"/>
              <a:t>(self, </a:t>
            </a:r>
            <a:r>
              <a:rPr lang="en-IN" dirty="0" err="1"/>
              <a:t>serializer</a:t>
            </a:r>
            <a:r>
              <a:rPr lang="en-IN" dirty="0"/>
              <a:t>):</a:t>
            </a:r>
          </a:p>
          <a:p>
            <a:r>
              <a:rPr lang="en-IN" dirty="0"/>
              <a:t>        </a:t>
            </a:r>
            <a:r>
              <a:rPr lang="en-IN" dirty="0" err="1"/>
              <a:t>serializer.save</a:t>
            </a:r>
            <a:r>
              <a:rPr lang="en-IN" dirty="0"/>
              <a:t>(poster=</a:t>
            </a:r>
            <a:r>
              <a:rPr lang="en-IN" dirty="0" err="1"/>
              <a:t>self.request.user</a:t>
            </a:r>
            <a:r>
              <a:rPr lang="en-IN" dirty="0"/>
              <a:t>)    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947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Reload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044" y="1825625"/>
            <a:ext cx="89499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65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007" y="1825625"/>
            <a:ext cx="87399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81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login as </a:t>
            </a:r>
            <a:r>
              <a:rPr lang="en-US" dirty="0" err="1" smtClean="0"/>
              <a:t>datamites</a:t>
            </a:r>
            <a:r>
              <a:rPr lang="en-US" dirty="0" smtClean="0"/>
              <a:t> cannot post only view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356" y="1825625"/>
            <a:ext cx="90652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2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 err="1" smtClean="0"/>
              <a:t>upvote</a:t>
            </a:r>
            <a:r>
              <a:rPr lang="en-US" dirty="0" smtClean="0"/>
              <a:t> 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757" y="1825625"/>
            <a:ext cx="100224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8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python3 </a:t>
            </a:r>
            <a:r>
              <a:rPr lang="en-IN" dirty="0"/>
              <a:t>manage.py </a:t>
            </a:r>
            <a:r>
              <a:rPr lang="en-IN" dirty="0" err="1" smtClean="0"/>
              <a:t>makemigrations</a:t>
            </a:r>
            <a:r>
              <a:rPr lang="en-IN" dirty="0"/>
              <a:t> --verbosity 3</a:t>
            </a:r>
            <a:endParaRPr lang="en-IN" dirty="0" smtClean="0"/>
          </a:p>
          <a:p>
            <a:r>
              <a:rPr lang="en-IN" dirty="0"/>
              <a:t>python3 manage.py migrate </a:t>
            </a:r>
          </a:p>
        </p:txBody>
      </p:sp>
    </p:spTree>
    <p:extLst>
      <p:ext uri="{BB962C8B-B14F-4D97-AF65-F5344CB8AC3E}">
        <p14:creationId xmlns:p14="http://schemas.microsoft.com/office/powerpoint/2010/main" val="2580403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275" y="762000"/>
            <a:ext cx="10677525" cy="5414963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Post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poster = </a:t>
            </a:r>
            <a:r>
              <a:rPr lang="en-IN" dirty="0" err="1"/>
              <a:t>serializers.ReadOnlyField</a:t>
            </a:r>
            <a:r>
              <a:rPr lang="en-IN" dirty="0"/>
              <a:t>(source='</a:t>
            </a:r>
            <a:r>
              <a:rPr lang="en-IN" dirty="0" err="1"/>
              <a:t>poster.username</a:t>
            </a:r>
            <a:r>
              <a:rPr lang="en-IN" dirty="0"/>
              <a:t>')</a:t>
            </a:r>
          </a:p>
          <a:p>
            <a:r>
              <a:rPr lang="en-IN" dirty="0"/>
              <a:t>    </a:t>
            </a:r>
            <a:r>
              <a:rPr lang="en-IN" dirty="0" err="1"/>
              <a:t>poster_id</a:t>
            </a:r>
            <a:r>
              <a:rPr lang="en-IN" dirty="0"/>
              <a:t> = </a:t>
            </a:r>
            <a:r>
              <a:rPr lang="en-IN" dirty="0" err="1"/>
              <a:t>serializers.ReadOnlyField</a:t>
            </a:r>
            <a:r>
              <a:rPr lang="en-IN" dirty="0"/>
              <a:t>(source='poster.id')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'poster','</a:t>
            </a:r>
            <a:r>
              <a:rPr lang="en-IN" dirty="0" err="1"/>
              <a:t>poster_id</a:t>
            </a:r>
            <a:r>
              <a:rPr lang="en-IN" dirty="0"/>
              <a:t>', 'created']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 Vote</a:t>
            </a:r>
          </a:p>
          <a:p>
            <a:r>
              <a:rPr lang="en-IN" dirty="0"/>
              <a:t>        fields =  ['id'] 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697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86" y="1825625"/>
            <a:ext cx="10066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3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Post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poster = </a:t>
            </a:r>
            <a:r>
              <a:rPr lang="en-IN" dirty="0" err="1"/>
              <a:t>serializers.ReadOnlyField</a:t>
            </a:r>
            <a:r>
              <a:rPr lang="en-IN" dirty="0"/>
              <a:t>(source='</a:t>
            </a:r>
            <a:r>
              <a:rPr lang="en-IN" dirty="0" err="1"/>
              <a:t>poster.username</a:t>
            </a:r>
            <a:r>
              <a:rPr lang="en-IN" dirty="0"/>
              <a:t>')</a:t>
            </a:r>
          </a:p>
          <a:p>
            <a:r>
              <a:rPr lang="en-IN" dirty="0"/>
              <a:t>    </a:t>
            </a:r>
            <a:r>
              <a:rPr lang="en-IN" dirty="0" err="1"/>
              <a:t>poster_id</a:t>
            </a:r>
            <a:r>
              <a:rPr lang="en-IN" dirty="0"/>
              <a:t> = </a:t>
            </a:r>
            <a:r>
              <a:rPr lang="en-IN" dirty="0" err="1"/>
              <a:t>serializers.ReadOnlyField</a:t>
            </a:r>
            <a:r>
              <a:rPr lang="en-IN" dirty="0"/>
              <a:t>(source='poster.id')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'poster','</a:t>
            </a:r>
            <a:r>
              <a:rPr lang="en-IN" dirty="0" err="1"/>
              <a:t>poster_id</a:t>
            </a:r>
            <a:r>
              <a:rPr lang="en-IN" dirty="0"/>
              <a:t>', 'created']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 Vote</a:t>
            </a:r>
          </a:p>
          <a:p>
            <a:r>
              <a:rPr lang="en-IN" dirty="0"/>
              <a:t>        fields =  ['id'] 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238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5024"/>
            <a:ext cx="10895060" cy="53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6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39700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IN" sz="7200" dirty="0"/>
              <a:t>from </a:t>
            </a:r>
            <a:r>
              <a:rPr lang="en-IN" sz="7200" dirty="0" err="1"/>
              <a:t>django.shortcuts</a:t>
            </a:r>
            <a:r>
              <a:rPr lang="en-IN" sz="7200" dirty="0"/>
              <a:t> import render</a:t>
            </a:r>
          </a:p>
          <a:p>
            <a:r>
              <a:rPr lang="en-IN" sz="7200" dirty="0"/>
              <a:t>from </a:t>
            </a:r>
            <a:r>
              <a:rPr lang="en-IN" sz="7200" dirty="0" err="1"/>
              <a:t>rest_framework</a:t>
            </a:r>
            <a:r>
              <a:rPr lang="en-IN" sz="7200" dirty="0"/>
              <a:t> import </a:t>
            </a:r>
            <a:r>
              <a:rPr lang="en-IN" sz="7200" dirty="0" err="1"/>
              <a:t>generics,permissions</a:t>
            </a:r>
            <a:r>
              <a:rPr lang="en-IN" sz="7200" dirty="0"/>
              <a:t> </a:t>
            </a:r>
          </a:p>
          <a:p>
            <a:r>
              <a:rPr lang="en-IN" sz="7200" dirty="0"/>
              <a:t>from .models import Post ,Vote</a:t>
            </a:r>
          </a:p>
          <a:p>
            <a:r>
              <a:rPr lang="en-IN" sz="7200" dirty="0"/>
              <a:t>from .</a:t>
            </a:r>
            <a:r>
              <a:rPr lang="en-IN" sz="7200" dirty="0" err="1"/>
              <a:t>serializers</a:t>
            </a:r>
            <a:r>
              <a:rPr lang="en-IN" sz="7200" dirty="0"/>
              <a:t> import  </a:t>
            </a:r>
            <a:r>
              <a:rPr lang="en-IN" sz="7200" dirty="0" err="1"/>
              <a:t>PostSerializer</a:t>
            </a:r>
            <a:r>
              <a:rPr lang="en-IN" sz="7200" dirty="0"/>
              <a:t> , </a:t>
            </a:r>
            <a:r>
              <a:rPr lang="en-IN" sz="7200" dirty="0" err="1"/>
              <a:t>VoteSerializer</a:t>
            </a:r>
            <a:r>
              <a:rPr lang="en-IN" sz="7200" dirty="0"/>
              <a:t>   </a:t>
            </a:r>
          </a:p>
          <a:p>
            <a:r>
              <a:rPr lang="en-IN" sz="7200" dirty="0"/>
              <a:t># Create your views here.</a:t>
            </a:r>
          </a:p>
          <a:p>
            <a:r>
              <a:rPr lang="en-IN" sz="7200" dirty="0"/>
              <a:t>class </a:t>
            </a:r>
            <a:r>
              <a:rPr lang="en-IN" sz="7200" dirty="0" err="1"/>
              <a:t>PostList</a:t>
            </a:r>
            <a:r>
              <a:rPr lang="en-IN" sz="7200" dirty="0"/>
              <a:t>(</a:t>
            </a:r>
            <a:r>
              <a:rPr lang="en-IN" sz="7200" dirty="0" err="1"/>
              <a:t>generics.ListCreateAPIView</a:t>
            </a:r>
            <a:r>
              <a:rPr lang="en-IN" sz="7200" dirty="0"/>
              <a:t>):</a:t>
            </a:r>
          </a:p>
          <a:p>
            <a:r>
              <a:rPr lang="en-IN" sz="7200" dirty="0"/>
              <a:t>    </a:t>
            </a:r>
            <a:r>
              <a:rPr lang="en-IN" sz="7200" dirty="0" err="1"/>
              <a:t>queryset</a:t>
            </a:r>
            <a:r>
              <a:rPr lang="en-IN" sz="7200" dirty="0"/>
              <a:t> = </a:t>
            </a:r>
            <a:r>
              <a:rPr lang="en-IN" sz="7200" dirty="0" err="1"/>
              <a:t>Post.objects.all</a:t>
            </a:r>
            <a:r>
              <a:rPr lang="en-IN" sz="7200" dirty="0"/>
              <a:t>()</a:t>
            </a:r>
          </a:p>
          <a:p>
            <a:r>
              <a:rPr lang="en-IN" sz="7200" dirty="0"/>
              <a:t>    </a:t>
            </a:r>
            <a:r>
              <a:rPr lang="en-IN" sz="7200" dirty="0" err="1"/>
              <a:t>serializer_class</a:t>
            </a:r>
            <a:r>
              <a:rPr lang="en-IN" sz="7200" dirty="0"/>
              <a:t>  = </a:t>
            </a:r>
            <a:r>
              <a:rPr lang="en-IN" sz="7200" dirty="0" err="1"/>
              <a:t>PostSerializer</a:t>
            </a:r>
            <a:endParaRPr lang="en-IN" sz="7200" dirty="0"/>
          </a:p>
          <a:p>
            <a:r>
              <a:rPr lang="en-IN" sz="7200" dirty="0"/>
              <a:t>    </a:t>
            </a:r>
            <a:r>
              <a:rPr lang="en-IN" sz="7200" dirty="0" err="1"/>
              <a:t>permission_classes</a:t>
            </a:r>
            <a:r>
              <a:rPr lang="en-IN" sz="7200" dirty="0"/>
              <a:t>=[</a:t>
            </a:r>
            <a:r>
              <a:rPr lang="en-IN" sz="7200" dirty="0" err="1"/>
              <a:t>permissions.IsAuthenticatedOrReadOnly</a:t>
            </a:r>
            <a:r>
              <a:rPr lang="en-IN" sz="7200" dirty="0"/>
              <a:t>   ]</a:t>
            </a:r>
          </a:p>
          <a:p>
            <a:r>
              <a:rPr lang="en-IN" sz="7200" dirty="0"/>
              <a:t/>
            </a:r>
            <a:br>
              <a:rPr lang="en-IN" sz="7200" dirty="0"/>
            </a:br>
            <a:r>
              <a:rPr lang="en-IN" sz="7200" dirty="0"/>
              <a:t>    </a:t>
            </a:r>
            <a:r>
              <a:rPr lang="en-IN" sz="7200" dirty="0" err="1"/>
              <a:t>def</a:t>
            </a:r>
            <a:r>
              <a:rPr lang="en-IN" sz="7200" dirty="0"/>
              <a:t> </a:t>
            </a:r>
            <a:r>
              <a:rPr lang="en-IN" sz="7200" dirty="0" err="1"/>
              <a:t>perform_create</a:t>
            </a:r>
            <a:r>
              <a:rPr lang="en-IN" sz="7200" dirty="0"/>
              <a:t>(self, </a:t>
            </a:r>
            <a:r>
              <a:rPr lang="en-IN" sz="7200" dirty="0" err="1"/>
              <a:t>serializer</a:t>
            </a:r>
            <a:r>
              <a:rPr lang="en-IN" sz="7200" dirty="0"/>
              <a:t>):</a:t>
            </a:r>
          </a:p>
          <a:p>
            <a:r>
              <a:rPr lang="en-IN" sz="7200" dirty="0"/>
              <a:t>        </a:t>
            </a:r>
            <a:r>
              <a:rPr lang="en-IN" sz="7200" dirty="0" err="1"/>
              <a:t>serializer.save</a:t>
            </a:r>
            <a:r>
              <a:rPr lang="en-IN" sz="7200" dirty="0"/>
              <a:t>(poster=</a:t>
            </a:r>
            <a:r>
              <a:rPr lang="en-IN" sz="7200" dirty="0" err="1"/>
              <a:t>self.request.user</a:t>
            </a:r>
            <a:r>
              <a:rPr lang="en-IN" sz="7200" dirty="0"/>
              <a:t>)    </a:t>
            </a:r>
          </a:p>
          <a:p>
            <a:r>
              <a:rPr lang="en-IN" sz="7200" dirty="0"/>
              <a:t/>
            </a:r>
            <a:br>
              <a:rPr lang="en-IN" sz="7200" dirty="0"/>
            </a:br>
            <a:r>
              <a:rPr lang="en-IN" sz="7200" dirty="0"/>
              <a:t>class </a:t>
            </a:r>
            <a:r>
              <a:rPr lang="en-IN" sz="7200" dirty="0" err="1"/>
              <a:t>VoteCreate</a:t>
            </a:r>
            <a:r>
              <a:rPr lang="en-IN" sz="7200" dirty="0"/>
              <a:t>(</a:t>
            </a:r>
            <a:r>
              <a:rPr lang="en-IN" sz="7200" dirty="0" err="1"/>
              <a:t>generics.CreateAPIView</a:t>
            </a:r>
            <a:r>
              <a:rPr lang="en-IN" sz="7200" dirty="0"/>
              <a:t>):</a:t>
            </a:r>
          </a:p>
          <a:p>
            <a:r>
              <a:rPr lang="en-IN" sz="7200" dirty="0"/>
              <a:t/>
            </a:r>
            <a:br>
              <a:rPr lang="en-IN" sz="7200" dirty="0"/>
            </a:br>
            <a:r>
              <a:rPr lang="en-IN" sz="7200" dirty="0"/>
              <a:t>    </a:t>
            </a:r>
            <a:r>
              <a:rPr lang="en-IN" sz="7200" dirty="0" err="1"/>
              <a:t>serializer_class</a:t>
            </a:r>
            <a:r>
              <a:rPr lang="en-IN" sz="7200" dirty="0"/>
              <a:t>  = </a:t>
            </a:r>
            <a:r>
              <a:rPr lang="en-IN" sz="7200" dirty="0" err="1"/>
              <a:t>VoteSerializer</a:t>
            </a:r>
            <a:endParaRPr lang="en-IN" sz="7200" dirty="0"/>
          </a:p>
          <a:p>
            <a:r>
              <a:rPr lang="en-IN" sz="7200" dirty="0"/>
              <a:t>    </a:t>
            </a:r>
            <a:r>
              <a:rPr lang="en-IN" sz="7200" dirty="0" err="1"/>
              <a:t>permission_classes</a:t>
            </a:r>
            <a:r>
              <a:rPr lang="en-IN" sz="7200" dirty="0"/>
              <a:t>=[</a:t>
            </a:r>
            <a:r>
              <a:rPr lang="en-IN" sz="7200" dirty="0" err="1"/>
              <a:t>permissions.IsAuthenticated</a:t>
            </a:r>
            <a:r>
              <a:rPr lang="en-IN" sz="7200" dirty="0"/>
              <a:t>]</a:t>
            </a:r>
          </a:p>
          <a:p>
            <a:r>
              <a:rPr lang="en-IN" sz="7200" dirty="0"/>
              <a:t/>
            </a:r>
            <a:br>
              <a:rPr lang="en-IN" sz="7200" dirty="0"/>
            </a:br>
            <a:r>
              <a:rPr lang="en-IN" sz="7200" dirty="0"/>
              <a:t>    </a:t>
            </a:r>
            <a:r>
              <a:rPr lang="en-IN" sz="7200" dirty="0" err="1"/>
              <a:t>def</a:t>
            </a:r>
            <a:r>
              <a:rPr lang="en-IN" sz="7200" dirty="0"/>
              <a:t> </a:t>
            </a:r>
            <a:r>
              <a:rPr lang="en-IN" sz="7200" dirty="0" err="1"/>
              <a:t>get_queryset</a:t>
            </a:r>
            <a:r>
              <a:rPr lang="en-IN" sz="7200" dirty="0"/>
              <a:t>(self):</a:t>
            </a:r>
          </a:p>
          <a:p>
            <a:r>
              <a:rPr lang="en-IN" sz="7200" dirty="0"/>
              <a:t>        user = </a:t>
            </a:r>
            <a:r>
              <a:rPr lang="en-IN" sz="7200" dirty="0" err="1"/>
              <a:t>self.request.user</a:t>
            </a:r>
            <a:endParaRPr lang="en-IN" sz="7200" dirty="0"/>
          </a:p>
          <a:p>
            <a:r>
              <a:rPr lang="en-IN" sz="7200" dirty="0"/>
              <a:t>        post = </a:t>
            </a:r>
            <a:r>
              <a:rPr lang="en-IN" sz="7200" dirty="0" err="1"/>
              <a:t>Post.objects.get</a:t>
            </a:r>
            <a:r>
              <a:rPr lang="en-IN" sz="7200" dirty="0"/>
              <a:t>(</a:t>
            </a:r>
            <a:r>
              <a:rPr lang="en-IN" sz="7200" dirty="0" err="1"/>
              <a:t>pk</a:t>
            </a:r>
            <a:r>
              <a:rPr lang="en-IN" sz="7200" dirty="0"/>
              <a:t>= </a:t>
            </a:r>
            <a:r>
              <a:rPr lang="en-IN" sz="7200" dirty="0" err="1"/>
              <a:t>self.kwargs</a:t>
            </a:r>
            <a:r>
              <a:rPr lang="en-IN" sz="7200" dirty="0"/>
              <a:t>['</a:t>
            </a:r>
            <a:r>
              <a:rPr lang="en-IN" sz="7200" dirty="0" err="1"/>
              <a:t>pk</a:t>
            </a:r>
            <a:r>
              <a:rPr lang="en-IN" sz="7200" dirty="0"/>
              <a:t>'])</a:t>
            </a:r>
          </a:p>
          <a:p>
            <a:r>
              <a:rPr lang="en-IN" sz="7200" dirty="0"/>
              <a:t>        return </a:t>
            </a:r>
            <a:r>
              <a:rPr lang="en-IN" sz="7200" dirty="0" err="1"/>
              <a:t>Vote.object.filter</a:t>
            </a:r>
            <a:r>
              <a:rPr lang="en-IN" sz="7200" dirty="0"/>
              <a:t>(voter=user, post=post)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4859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33" y="1825625"/>
            <a:ext cx="9855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33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-104775"/>
            <a:ext cx="9324975" cy="5695950"/>
          </a:xfrm>
        </p:spPr>
        <p:txBody>
          <a:bodyPr>
            <a:noAutofit/>
          </a:bodyPr>
          <a:lstStyle/>
          <a:p>
            <a:r>
              <a:rPr lang="en-IN" sz="1200" dirty="0"/>
              <a:t>"""</a:t>
            </a:r>
          </a:p>
          <a:p>
            <a:r>
              <a:rPr lang="en-IN" sz="1200" dirty="0"/>
              <a:t>URL configuration for </a:t>
            </a:r>
            <a:r>
              <a:rPr lang="en-IN" sz="1200" dirty="0" err="1"/>
              <a:t>zappit</a:t>
            </a:r>
            <a:r>
              <a:rPr lang="en-IN" sz="1200" dirty="0"/>
              <a:t> project.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>The `</a:t>
            </a:r>
            <a:r>
              <a:rPr lang="en-IN" sz="1200" dirty="0" err="1"/>
              <a:t>urlpatterns</a:t>
            </a:r>
            <a:r>
              <a:rPr lang="en-IN" sz="1200" dirty="0"/>
              <a:t>` list routes URLs to views. For more information please see:</a:t>
            </a:r>
          </a:p>
          <a:p>
            <a:r>
              <a:rPr lang="en-IN" sz="1200" dirty="0"/>
              <a:t>    https://docs.djangoproject.com/en/4.2/topics/http/urls/</a:t>
            </a:r>
          </a:p>
          <a:p>
            <a:r>
              <a:rPr lang="en-IN" sz="1200" dirty="0"/>
              <a:t>Examples:</a:t>
            </a:r>
          </a:p>
          <a:p>
            <a:r>
              <a:rPr lang="en-IN" sz="1200" dirty="0"/>
              <a:t>Function views</a:t>
            </a:r>
          </a:p>
          <a:p>
            <a:r>
              <a:rPr lang="en-IN" sz="1200" dirty="0"/>
              <a:t>    1. Add an import:  from </a:t>
            </a:r>
            <a:r>
              <a:rPr lang="en-IN" sz="1200" dirty="0" err="1"/>
              <a:t>my_app</a:t>
            </a:r>
            <a:r>
              <a:rPr lang="en-IN" sz="1200" dirty="0"/>
              <a:t> import views</a:t>
            </a:r>
          </a:p>
          <a:p>
            <a:r>
              <a:rPr lang="en-IN" sz="1200" dirty="0"/>
              <a:t>    2. Add a URL to </a:t>
            </a:r>
            <a:r>
              <a:rPr lang="en-IN" sz="1200" dirty="0" err="1"/>
              <a:t>urlpatterns</a:t>
            </a:r>
            <a:r>
              <a:rPr lang="en-IN" sz="1200" dirty="0"/>
              <a:t>:  path('', </a:t>
            </a:r>
            <a:r>
              <a:rPr lang="en-IN" sz="1200" dirty="0" err="1"/>
              <a:t>views.home</a:t>
            </a:r>
            <a:r>
              <a:rPr lang="en-IN" sz="1200" dirty="0"/>
              <a:t>, name='home')</a:t>
            </a:r>
          </a:p>
          <a:p>
            <a:r>
              <a:rPr lang="en-IN" sz="1200" dirty="0"/>
              <a:t>Class-based views</a:t>
            </a:r>
          </a:p>
          <a:p>
            <a:r>
              <a:rPr lang="en-IN" sz="1200" dirty="0"/>
              <a:t>    1. Add an import:  from </a:t>
            </a:r>
            <a:r>
              <a:rPr lang="en-IN" sz="1200" dirty="0" err="1"/>
              <a:t>other_app.views</a:t>
            </a:r>
            <a:r>
              <a:rPr lang="en-IN" sz="1200" dirty="0"/>
              <a:t> import Home</a:t>
            </a:r>
          </a:p>
          <a:p>
            <a:r>
              <a:rPr lang="en-IN" sz="1200" dirty="0"/>
              <a:t>    2. Add a URL to </a:t>
            </a:r>
            <a:r>
              <a:rPr lang="en-IN" sz="1200" dirty="0" err="1"/>
              <a:t>urlpatterns</a:t>
            </a:r>
            <a:r>
              <a:rPr lang="en-IN" sz="1200" dirty="0"/>
              <a:t>:  path('', </a:t>
            </a:r>
            <a:r>
              <a:rPr lang="en-IN" sz="1200" dirty="0" err="1"/>
              <a:t>Home.as_view</a:t>
            </a:r>
            <a:r>
              <a:rPr lang="en-IN" sz="1200" dirty="0"/>
              <a:t>(), name='home')</a:t>
            </a:r>
          </a:p>
          <a:p>
            <a:r>
              <a:rPr lang="en-IN" sz="1200" dirty="0"/>
              <a:t>Including another </a:t>
            </a:r>
            <a:r>
              <a:rPr lang="en-IN" sz="1200" dirty="0" err="1"/>
              <a:t>URLconf</a:t>
            </a:r>
            <a:endParaRPr lang="en-IN" sz="1200" dirty="0"/>
          </a:p>
          <a:p>
            <a:r>
              <a:rPr lang="en-IN" sz="1200" dirty="0"/>
              <a:t>    1. Import the include() function: from </a:t>
            </a:r>
            <a:r>
              <a:rPr lang="en-IN" sz="1200" dirty="0" err="1"/>
              <a:t>django.urls</a:t>
            </a:r>
            <a:r>
              <a:rPr lang="en-IN" sz="1200" dirty="0"/>
              <a:t> import include, path</a:t>
            </a:r>
          </a:p>
          <a:p>
            <a:r>
              <a:rPr lang="en-IN" sz="1200" dirty="0"/>
              <a:t>    2. Add a URL to </a:t>
            </a:r>
            <a:r>
              <a:rPr lang="en-IN" sz="1200" dirty="0" err="1"/>
              <a:t>urlpatterns</a:t>
            </a:r>
            <a:r>
              <a:rPr lang="en-IN" sz="1200" dirty="0"/>
              <a:t>:  path('blog/', include('</a:t>
            </a:r>
            <a:r>
              <a:rPr lang="en-IN" sz="1200" dirty="0" err="1"/>
              <a:t>blog.urls</a:t>
            </a:r>
            <a:r>
              <a:rPr lang="en-IN" sz="1200" dirty="0"/>
              <a:t>'))</a:t>
            </a:r>
          </a:p>
          <a:p>
            <a:r>
              <a:rPr lang="en-IN" sz="1200" dirty="0"/>
              <a:t>"""</a:t>
            </a:r>
          </a:p>
          <a:p>
            <a:r>
              <a:rPr lang="en-IN" sz="1200" dirty="0"/>
              <a:t>from </a:t>
            </a:r>
            <a:r>
              <a:rPr lang="en-IN" sz="1200" dirty="0" err="1"/>
              <a:t>django.contrib</a:t>
            </a:r>
            <a:r>
              <a:rPr lang="en-IN" sz="1200" dirty="0"/>
              <a:t> import admin</a:t>
            </a:r>
          </a:p>
          <a:p>
            <a:r>
              <a:rPr lang="en-IN" sz="1200" dirty="0"/>
              <a:t>from </a:t>
            </a:r>
            <a:r>
              <a:rPr lang="en-IN" sz="1200" dirty="0" err="1"/>
              <a:t>django.urls</a:t>
            </a:r>
            <a:r>
              <a:rPr lang="en-IN" sz="1200" dirty="0"/>
              <a:t> import path</a:t>
            </a:r>
          </a:p>
          <a:p>
            <a:r>
              <a:rPr lang="en-IN" sz="1200" dirty="0"/>
              <a:t>from posts import views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 err="1"/>
              <a:t>urlpatterns</a:t>
            </a:r>
            <a:r>
              <a:rPr lang="en-IN" sz="1200" dirty="0"/>
              <a:t> = [</a:t>
            </a:r>
          </a:p>
          <a:p>
            <a:r>
              <a:rPr lang="en-IN" sz="1200" dirty="0"/>
              <a:t>    path("admin/", </a:t>
            </a:r>
            <a:r>
              <a:rPr lang="en-IN" sz="1200" dirty="0" err="1"/>
              <a:t>admin.site.urls</a:t>
            </a:r>
            <a:r>
              <a:rPr lang="en-IN" sz="1200" dirty="0"/>
              <a:t>),</a:t>
            </a:r>
          </a:p>
          <a:p>
            <a:r>
              <a:rPr lang="en-IN" sz="1200" dirty="0"/>
              <a:t>    path("</a:t>
            </a:r>
            <a:r>
              <a:rPr lang="en-IN" sz="1200" dirty="0" err="1"/>
              <a:t>api</a:t>
            </a:r>
            <a:r>
              <a:rPr lang="en-IN" sz="1200" dirty="0"/>
              <a:t>/posts", </a:t>
            </a:r>
            <a:r>
              <a:rPr lang="en-IN" sz="1200" dirty="0" err="1"/>
              <a:t>views.PostList.as_view</a:t>
            </a:r>
            <a:r>
              <a:rPr lang="en-IN" sz="1200" dirty="0"/>
              <a:t>()),</a:t>
            </a:r>
          </a:p>
          <a:p>
            <a:r>
              <a:rPr lang="en-IN" sz="1200" dirty="0"/>
              <a:t>    path("</a:t>
            </a:r>
            <a:r>
              <a:rPr lang="en-IN" sz="1200" dirty="0" err="1"/>
              <a:t>api</a:t>
            </a:r>
            <a:r>
              <a:rPr lang="en-IN" sz="1200" dirty="0"/>
              <a:t>/posts/&lt;</a:t>
            </a:r>
            <a:r>
              <a:rPr lang="en-IN" sz="1200" dirty="0" err="1"/>
              <a:t>int:pk</a:t>
            </a:r>
            <a:r>
              <a:rPr lang="en-IN" sz="1200" dirty="0"/>
              <a:t>&gt;/vote", </a:t>
            </a:r>
            <a:r>
              <a:rPr lang="en-IN" sz="1200" dirty="0" err="1"/>
              <a:t>views.VoteCreate.as_view</a:t>
            </a:r>
            <a:r>
              <a:rPr lang="en-IN" sz="1200" dirty="0"/>
              <a:t>())</a:t>
            </a:r>
          </a:p>
          <a:p>
            <a:r>
              <a:rPr lang="en-IN" sz="1200" dirty="0"/>
              <a:t>]</a:t>
            </a:r>
          </a:p>
          <a:p>
            <a:r>
              <a:rPr lang="en-IN" sz="1200" dirty="0"/>
              <a:t> 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245230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222" y="1825625"/>
            <a:ext cx="74755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</a:t>
            </a:r>
            <a:r>
              <a:rPr lang="en-IN" dirty="0" err="1"/>
              <a:t>Post,Vote</a:t>
            </a:r>
            <a:endParaRPr lang="en-IN" dirty="0"/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poster = </a:t>
            </a:r>
            <a:r>
              <a:rPr lang="en-IN" dirty="0" err="1"/>
              <a:t>serializers.ReadOnlyField</a:t>
            </a:r>
            <a:r>
              <a:rPr lang="en-IN" dirty="0"/>
              <a:t>(source='</a:t>
            </a:r>
            <a:r>
              <a:rPr lang="en-IN" dirty="0" err="1"/>
              <a:t>poster.username</a:t>
            </a:r>
            <a:r>
              <a:rPr lang="en-IN" dirty="0"/>
              <a:t>')</a:t>
            </a:r>
          </a:p>
          <a:p>
            <a:r>
              <a:rPr lang="en-IN" dirty="0"/>
              <a:t>    </a:t>
            </a:r>
            <a:r>
              <a:rPr lang="en-IN" dirty="0" err="1"/>
              <a:t>poster_id</a:t>
            </a:r>
            <a:r>
              <a:rPr lang="en-IN" dirty="0"/>
              <a:t> = </a:t>
            </a:r>
            <a:r>
              <a:rPr lang="en-IN" dirty="0" err="1"/>
              <a:t>serializers.ReadOnlyField</a:t>
            </a:r>
            <a:r>
              <a:rPr lang="en-IN" dirty="0"/>
              <a:t>(source='poster.id')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'poster','</a:t>
            </a:r>
            <a:r>
              <a:rPr lang="en-IN" dirty="0" err="1"/>
              <a:t>poster_id</a:t>
            </a:r>
            <a:r>
              <a:rPr lang="en-IN" dirty="0"/>
              <a:t>', 'created']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 Vote</a:t>
            </a:r>
          </a:p>
          <a:p>
            <a:r>
              <a:rPr lang="en-IN" dirty="0"/>
              <a:t>        fields =  ['id']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809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677025" cy="444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Views.py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000125"/>
            <a:ext cx="10772775" cy="5176838"/>
          </a:xfrm>
        </p:spPr>
        <p:txBody>
          <a:bodyPr>
            <a:normAutofit fontScale="25000" lnSpcReduction="20000"/>
          </a:bodyPr>
          <a:lstStyle/>
          <a:p>
            <a:r>
              <a:rPr lang="en-IN" sz="4000" dirty="0"/>
              <a:t>from </a:t>
            </a:r>
            <a:r>
              <a:rPr lang="en-IN" sz="4000" dirty="0" err="1"/>
              <a:t>django.shortcuts</a:t>
            </a:r>
            <a:r>
              <a:rPr lang="en-IN" sz="4000" dirty="0"/>
              <a:t> import render</a:t>
            </a:r>
          </a:p>
          <a:p>
            <a:r>
              <a:rPr lang="en-IN" sz="4000" dirty="0"/>
              <a:t>from </a:t>
            </a:r>
            <a:r>
              <a:rPr lang="en-IN" sz="4000" dirty="0" err="1"/>
              <a:t>rest_framework</a:t>
            </a:r>
            <a:r>
              <a:rPr lang="en-IN" sz="4000" dirty="0"/>
              <a:t> import </a:t>
            </a:r>
            <a:r>
              <a:rPr lang="en-IN" sz="4000" dirty="0" err="1"/>
              <a:t>generics,permissions</a:t>
            </a:r>
            <a:r>
              <a:rPr lang="en-IN" sz="4000" dirty="0"/>
              <a:t> </a:t>
            </a:r>
          </a:p>
          <a:p>
            <a:r>
              <a:rPr lang="en-IN" sz="4000" dirty="0"/>
              <a:t>from .models import Post ,Vote</a:t>
            </a:r>
          </a:p>
          <a:p>
            <a:r>
              <a:rPr lang="en-IN" sz="4000" dirty="0"/>
              <a:t>from .</a:t>
            </a:r>
            <a:r>
              <a:rPr lang="en-IN" sz="4000" dirty="0" err="1"/>
              <a:t>serializers</a:t>
            </a:r>
            <a:r>
              <a:rPr lang="en-IN" sz="4000" dirty="0"/>
              <a:t> import  </a:t>
            </a:r>
            <a:r>
              <a:rPr lang="en-IN" sz="4000" dirty="0" err="1"/>
              <a:t>PostSerializer</a:t>
            </a:r>
            <a:r>
              <a:rPr lang="en-IN" sz="4000" dirty="0"/>
              <a:t> ,</a:t>
            </a:r>
            <a:r>
              <a:rPr lang="en-IN" sz="4000" dirty="0" err="1"/>
              <a:t>VoteSerializer</a:t>
            </a:r>
            <a:endParaRPr lang="en-IN" sz="4000" dirty="0"/>
          </a:p>
          <a:p>
            <a:r>
              <a:rPr lang="en-IN" sz="4000" dirty="0"/>
              <a:t># Create your views here.</a:t>
            </a:r>
          </a:p>
          <a:p>
            <a:r>
              <a:rPr lang="en-IN" sz="4000" dirty="0"/>
              <a:t>class </a:t>
            </a:r>
            <a:r>
              <a:rPr lang="en-IN" sz="4000" dirty="0" err="1"/>
              <a:t>PostList</a:t>
            </a:r>
            <a:r>
              <a:rPr lang="en-IN" sz="4000" dirty="0"/>
              <a:t>(</a:t>
            </a:r>
            <a:r>
              <a:rPr lang="en-IN" sz="4000" dirty="0" err="1"/>
              <a:t>generics.ListCreateAPIView</a:t>
            </a:r>
            <a:r>
              <a:rPr lang="en-IN" sz="4000" dirty="0"/>
              <a:t>):</a:t>
            </a:r>
          </a:p>
          <a:p>
            <a:r>
              <a:rPr lang="en-IN" sz="4000" dirty="0"/>
              <a:t>    </a:t>
            </a:r>
            <a:r>
              <a:rPr lang="en-IN" sz="4000" dirty="0" err="1"/>
              <a:t>queryset</a:t>
            </a:r>
            <a:r>
              <a:rPr lang="en-IN" sz="4000" dirty="0"/>
              <a:t> = </a:t>
            </a:r>
            <a:r>
              <a:rPr lang="en-IN" sz="4000" dirty="0" err="1"/>
              <a:t>Post.objects.all</a:t>
            </a:r>
            <a:r>
              <a:rPr lang="en-IN" sz="4000" dirty="0"/>
              <a:t>()</a:t>
            </a:r>
          </a:p>
          <a:p>
            <a:r>
              <a:rPr lang="en-IN" sz="4000" dirty="0"/>
              <a:t>    </a:t>
            </a:r>
            <a:r>
              <a:rPr lang="en-IN" sz="4000" dirty="0" err="1"/>
              <a:t>serializer_class</a:t>
            </a:r>
            <a:r>
              <a:rPr lang="en-IN" sz="4000" dirty="0"/>
              <a:t>  = </a:t>
            </a:r>
            <a:r>
              <a:rPr lang="en-IN" sz="4000" dirty="0" err="1"/>
              <a:t>PostSerializer</a:t>
            </a:r>
            <a:endParaRPr lang="en-IN" sz="4000" dirty="0"/>
          </a:p>
          <a:p>
            <a:r>
              <a:rPr lang="en-IN" sz="4000" dirty="0"/>
              <a:t>    </a:t>
            </a:r>
            <a:r>
              <a:rPr lang="en-IN" sz="4000" dirty="0" err="1"/>
              <a:t>permission_classes</a:t>
            </a:r>
            <a:r>
              <a:rPr lang="en-IN" sz="4000" dirty="0"/>
              <a:t>=[</a:t>
            </a:r>
            <a:r>
              <a:rPr lang="en-IN" sz="4000" dirty="0" err="1"/>
              <a:t>permissions.IsAuthenticatedOrReadOnly</a:t>
            </a:r>
            <a:r>
              <a:rPr lang="en-IN" sz="4000" dirty="0"/>
              <a:t>   ]</a:t>
            </a:r>
          </a:p>
          <a:p>
            <a:r>
              <a:rPr lang="en-IN" sz="4000" dirty="0"/>
              <a:t/>
            </a:r>
            <a:br>
              <a:rPr lang="en-IN" sz="4000" dirty="0"/>
            </a:br>
            <a:r>
              <a:rPr lang="en-IN" sz="4000" dirty="0"/>
              <a:t>    </a:t>
            </a:r>
            <a:r>
              <a:rPr lang="en-IN" sz="4000" dirty="0" err="1"/>
              <a:t>def</a:t>
            </a:r>
            <a:r>
              <a:rPr lang="en-IN" sz="4000" dirty="0"/>
              <a:t> </a:t>
            </a:r>
            <a:r>
              <a:rPr lang="en-IN" sz="4000" dirty="0" err="1"/>
              <a:t>perform_create</a:t>
            </a:r>
            <a:r>
              <a:rPr lang="en-IN" sz="4000" dirty="0"/>
              <a:t>(self, </a:t>
            </a:r>
            <a:r>
              <a:rPr lang="en-IN" sz="4000" dirty="0" err="1"/>
              <a:t>serializer</a:t>
            </a:r>
            <a:r>
              <a:rPr lang="en-IN" sz="4000" dirty="0"/>
              <a:t>):</a:t>
            </a:r>
          </a:p>
          <a:p>
            <a:r>
              <a:rPr lang="en-IN" sz="4000" dirty="0"/>
              <a:t>        </a:t>
            </a:r>
            <a:r>
              <a:rPr lang="en-IN" sz="4000" dirty="0" err="1"/>
              <a:t>serializer.save</a:t>
            </a:r>
            <a:r>
              <a:rPr lang="en-IN" sz="4000" dirty="0"/>
              <a:t>(poster=</a:t>
            </a:r>
            <a:r>
              <a:rPr lang="en-IN" sz="4000" dirty="0" err="1"/>
              <a:t>self.request.user</a:t>
            </a:r>
            <a:r>
              <a:rPr lang="en-IN" sz="4000" dirty="0"/>
              <a:t>)    </a:t>
            </a:r>
          </a:p>
          <a:p>
            <a:r>
              <a:rPr lang="en-IN" sz="4000" dirty="0"/>
              <a:t/>
            </a:r>
            <a:br>
              <a:rPr lang="en-IN" sz="4000" dirty="0"/>
            </a:br>
            <a:r>
              <a:rPr lang="en-IN" sz="4000" dirty="0"/>
              <a:t>class </a:t>
            </a:r>
            <a:r>
              <a:rPr lang="en-IN" sz="4000" dirty="0" err="1"/>
              <a:t>VoteCreate</a:t>
            </a:r>
            <a:r>
              <a:rPr lang="en-IN" sz="4000" dirty="0"/>
              <a:t>(</a:t>
            </a:r>
            <a:r>
              <a:rPr lang="en-IN" sz="4000" dirty="0" err="1"/>
              <a:t>generics.CreateAPIView</a:t>
            </a:r>
            <a:r>
              <a:rPr lang="en-IN" sz="4000" dirty="0"/>
              <a:t>):</a:t>
            </a:r>
          </a:p>
          <a:p>
            <a:r>
              <a:rPr lang="en-IN" sz="4000" dirty="0"/>
              <a:t/>
            </a:r>
            <a:br>
              <a:rPr lang="en-IN" sz="4000" dirty="0"/>
            </a:br>
            <a:r>
              <a:rPr lang="en-IN" sz="4000" dirty="0"/>
              <a:t>    </a:t>
            </a:r>
            <a:r>
              <a:rPr lang="en-IN" sz="4000" dirty="0" err="1"/>
              <a:t>serializer_class</a:t>
            </a:r>
            <a:r>
              <a:rPr lang="en-IN" sz="4000" dirty="0"/>
              <a:t>  = </a:t>
            </a:r>
            <a:r>
              <a:rPr lang="en-IN" sz="4000" dirty="0" err="1"/>
              <a:t>VoteSerializer</a:t>
            </a:r>
            <a:endParaRPr lang="en-IN" sz="4000" dirty="0"/>
          </a:p>
          <a:p>
            <a:r>
              <a:rPr lang="en-IN" sz="4000" dirty="0"/>
              <a:t>    </a:t>
            </a:r>
            <a:r>
              <a:rPr lang="en-IN" sz="4000" dirty="0" err="1"/>
              <a:t>permission_classes</a:t>
            </a:r>
            <a:r>
              <a:rPr lang="en-IN" sz="4000" dirty="0"/>
              <a:t>=[</a:t>
            </a:r>
            <a:r>
              <a:rPr lang="en-IN" sz="4000" dirty="0" err="1"/>
              <a:t>permissions.IsAuthenticated</a:t>
            </a:r>
            <a:r>
              <a:rPr lang="en-IN" sz="4000" dirty="0"/>
              <a:t>]</a:t>
            </a:r>
          </a:p>
          <a:p>
            <a:r>
              <a:rPr lang="en-IN" sz="4000" dirty="0"/>
              <a:t/>
            </a:r>
            <a:br>
              <a:rPr lang="en-IN" sz="4000" dirty="0"/>
            </a:br>
            <a:r>
              <a:rPr lang="en-IN" sz="4000" dirty="0"/>
              <a:t>    </a:t>
            </a:r>
            <a:r>
              <a:rPr lang="en-IN" sz="4000" dirty="0" err="1"/>
              <a:t>def</a:t>
            </a:r>
            <a:r>
              <a:rPr lang="en-IN" sz="4000" dirty="0"/>
              <a:t> </a:t>
            </a:r>
            <a:r>
              <a:rPr lang="en-IN" sz="4000" dirty="0" err="1"/>
              <a:t>get_queryset</a:t>
            </a:r>
            <a:r>
              <a:rPr lang="en-IN" sz="4000" dirty="0"/>
              <a:t>(self):</a:t>
            </a:r>
          </a:p>
          <a:p>
            <a:r>
              <a:rPr lang="en-IN" sz="4000" dirty="0"/>
              <a:t>        user = </a:t>
            </a:r>
            <a:r>
              <a:rPr lang="en-IN" sz="4000" dirty="0" err="1"/>
              <a:t>self.request.user</a:t>
            </a:r>
            <a:endParaRPr lang="en-IN" sz="4000" dirty="0"/>
          </a:p>
          <a:p>
            <a:r>
              <a:rPr lang="en-IN" sz="4000" dirty="0"/>
              <a:t>        post = </a:t>
            </a:r>
            <a:r>
              <a:rPr lang="en-IN" sz="4000" dirty="0" err="1"/>
              <a:t>Post.objects.get</a:t>
            </a:r>
            <a:r>
              <a:rPr lang="en-IN" sz="4000" dirty="0"/>
              <a:t>(</a:t>
            </a:r>
            <a:r>
              <a:rPr lang="en-IN" sz="4000" dirty="0" err="1"/>
              <a:t>pk</a:t>
            </a:r>
            <a:r>
              <a:rPr lang="en-IN" sz="4000" dirty="0"/>
              <a:t>= </a:t>
            </a:r>
            <a:r>
              <a:rPr lang="en-IN" sz="4000" dirty="0" err="1"/>
              <a:t>self.kwargs</a:t>
            </a:r>
            <a:r>
              <a:rPr lang="en-IN" sz="4000" dirty="0"/>
              <a:t>['</a:t>
            </a:r>
            <a:r>
              <a:rPr lang="en-IN" sz="4000" dirty="0" err="1"/>
              <a:t>pk</a:t>
            </a:r>
            <a:r>
              <a:rPr lang="en-IN" sz="4000" dirty="0"/>
              <a:t>'])</a:t>
            </a:r>
          </a:p>
          <a:p>
            <a:r>
              <a:rPr lang="en-IN" sz="4000" dirty="0"/>
              <a:t>        return </a:t>
            </a:r>
            <a:r>
              <a:rPr lang="en-IN" sz="4000" dirty="0" err="1"/>
              <a:t>Vote.object.filter</a:t>
            </a:r>
            <a:r>
              <a:rPr lang="en-IN" sz="4000" dirty="0"/>
              <a:t>(voter=user, post=post)</a:t>
            </a:r>
          </a:p>
          <a:p>
            <a:r>
              <a:rPr lang="en-IN" sz="4000" dirty="0"/>
              <a:t>    </a:t>
            </a:r>
          </a:p>
          <a:p>
            <a:r>
              <a:rPr lang="en-IN" sz="4000" dirty="0"/>
              <a:t>    </a:t>
            </a:r>
            <a:r>
              <a:rPr lang="en-IN" sz="4000" dirty="0" err="1"/>
              <a:t>def</a:t>
            </a:r>
            <a:r>
              <a:rPr lang="en-IN" sz="4000" dirty="0"/>
              <a:t> </a:t>
            </a:r>
            <a:r>
              <a:rPr lang="en-IN" sz="4000" dirty="0" err="1"/>
              <a:t>perform_create</a:t>
            </a:r>
            <a:r>
              <a:rPr lang="en-IN" sz="4000" dirty="0"/>
              <a:t>(self, </a:t>
            </a:r>
            <a:r>
              <a:rPr lang="en-IN" sz="4000" dirty="0" err="1"/>
              <a:t>serializer</a:t>
            </a:r>
            <a:r>
              <a:rPr lang="en-IN" sz="4000" dirty="0"/>
              <a:t>):</a:t>
            </a:r>
          </a:p>
          <a:p>
            <a:r>
              <a:rPr lang="en-IN" sz="4000" dirty="0"/>
              <a:t>        </a:t>
            </a:r>
            <a:r>
              <a:rPr lang="en-IN" sz="4000" dirty="0" err="1"/>
              <a:t>serializer.save</a:t>
            </a:r>
            <a:r>
              <a:rPr lang="en-IN" sz="4000" dirty="0"/>
              <a:t>(voter=</a:t>
            </a:r>
            <a:r>
              <a:rPr lang="en-IN" sz="4000" dirty="0" err="1"/>
              <a:t>self.request.user,post</a:t>
            </a:r>
            <a:r>
              <a:rPr lang="en-IN" sz="4000" dirty="0"/>
              <a:t>=</a:t>
            </a:r>
            <a:r>
              <a:rPr lang="en-IN" sz="4000" dirty="0" err="1"/>
              <a:t>Post.objects.get</a:t>
            </a:r>
            <a:r>
              <a:rPr lang="en-IN" sz="4000" dirty="0"/>
              <a:t>(</a:t>
            </a:r>
            <a:r>
              <a:rPr lang="en-IN" sz="4000" dirty="0" err="1"/>
              <a:t>pk</a:t>
            </a:r>
            <a:r>
              <a:rPr lang="en-IN" sz="4000" dirty="0"/>
              <a:t>= </a:t>
            </a:r>
            <a:r>
              <a:rPr lang="en-IN" sz="4000" dirty="0" err="1"/>
              <a:t>self.kwargs</a:t>
            </a:r>
            <a:r>
              <a:rPr lang="en-IN" sz="4000" dirty="0"/>
              <a:t>['</a:t>
            </a:r>
            <a:r>
              <a:rPr lang="en-IN" sz="4000" dirty="0" err="1"/>
              <a:t>pk</a:t>
            </a:r>
            <a:r>
              <a:rPr lang="en-IN" sz="4000" dirty="0"/>
              <a:t>']))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29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549" y="1602131"/>
            <a:ext cx="10790902" cy="26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7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950"/>
            <a:ext cx="5238750" cy="625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Urls.py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666750"/>
            <a:ext cx="9315450" cy="4090988"/>
          </a:xfrm>
        </p:spPr>
        <p:txBody>
          <a:bodyPr>
            <a:noAutofit/>
          </a:bodyPr>
          <a:lstStyle/>
          <a:p>
            <a:r>
              <a:rPr lang="en-IN" sz="1000" dirty="0"/>
              <a:t>"""</a:t>
            </a:r>
          </a:p>
          <a:p>
            <a:r>
              <a:rPr lang="en-IN" sz="1000" dirty="0"/>
              <a:t>URL configuration for </a:t>
            </a:r>
            <a:r>
              <a:rPr lang="en-IN" sz="1000" dirty="0" err="1"/>
              <a:t>zappit</a:t>
            </a:r>
            <a:r>
              <a:rPr lang="en-IN" sz="1000" dirty="0"/>
              <a:t> project.</a:t>
            </a:r>
          </a:p>
          <a:p>
            <a:r>
              <a:rPr lang="en-IN" sz="1000" dirty="0"/>
              <a:t/>
            </a:r>
            <a:br>
              <a:rPr lang="en-IN" sz="1000" dirty="0"/>
            </a:br>
            <a:r>
              <a:rPr lang="en-IN" sz="1000" dirty="0"/>
              <a:t>The `</a:t>
            </a:r>
            <a:r>
              <a:rPr lang="en-IN" sz="1000" dirty="0" err="1"/>
              <a:t>urlpatterns</a:t>
            </a:r>
            <a:r>
              <a:rPr lang="en-IN" sz="1000" dirty="0"/>
              <a:t>` list routes URLs to views. For more information please see:</a:t>
            </a:r>
          </a:p>
          <a:p>
            <a:r>
              <a:rPr lang="en-IN" sz="1000" dirty="0"/>
              <a:t>    https://docs.djangoproject.com/en/4.2/topics/http/urls/</a:t>
            </a:r>
          </a:p>
          <a:p>
            <a:r>
              <a:rPr lang="en-IN" sz="1000" dirty="0"/>
              <a:t>Examples:</a:t>
            </a:r>
          </a:p>
          <a:p>
            <a:r>
              <a:rPr lang="en-IN" sz="1000" dirty="0"/>
              <a:t>Function views</a:t>
            </a:r>
          </a:p>
          <a:p>
            <a:r>
              <a:rPr lang="en-IN" sz="1000" dirty="0"/>
              <a:t>    1. Add an import:  from </a:t>
            </a:r>
            <a:r>
              <a:rPr lang="en-IN" sz="1000" dirty="0" err="1"/>
              <a:t>my_app</a:t>
            </a:r>
            <a:r>
              <a:rPr lang="en-IN" sz="1000" dirty="0"/>
              <a:t> import views</a:t>
            </a:r>
          </a:p>
          <a:p>
            <a:r>
              <a:rPr lang="en-IN" sz="1000" dirty="0"/>
              <a:t>    2. Add a URL to </a:t>
            </a:r>
            <a:r>
              <a:rPr lang="en-IN" sz="1000" dirty="0" err="1"/>
              <a:t>urlpatterns</a:t>
            </a:r>
            <a:r>
              <a:rPr lang="en-IN" sz="1000" dirty="0"/>
              <a:t>:  path('', </a:t>
            </a:r>
            <a:r>
              <a:rPr lang="en-IN" sz="1000" dirty="0" err="1"/>
              <a:t>views.home</a:t>
            </a:r>
            <a:r>
              <a:rPr lang="en-IN" sz="1000" dirty="0"/>
              <a:t>, name='home')</a:t>
            </a:r>
          </a:p>
          <a:p>
            <a:r>
              <a:rPr lang="en-IN" sz="1000" dirty="0"/>
              <a:t>Class-based views</a:t>
            </a:r>
          </a:p>
          <a:p>
            <a:r>
              <a:rPr lang="en-IN" sz="1000" dirty="0"/>
              <a:t>    1. Add an import:  from </a:t>
            </a:r>
            <a:r>
              <a:rPr lang="en-IN" sz="1000" dirty="0" err="1"/>
              <a:t>other_app.views</a:t>
            </a:r>
            <a:r>
              <a:rPr lang="en-IN" sz="1000" dirty="0"/>
              <a:t> import Home</a:t>
            </a:r>
          </a:p>
          <a:p>
            <a:r>
              <a:rPr lang="en-IN" sz="1000" dirty="0"/>
              <a:t>    2. Add a URL to </a:t>
            </a:r>
            <a:r>
              <a:rPr lang="en-IN" sz="1000" dirty="0" err="1"/>
              <a:t>urlpatterns</a:t>
            </a:r>
            <a:r>
              <a:rPr lang="en-IN" sz="1000" dirty="0"/>
              <a:t>:  path('', </a:t>
            </a:r>
            <a:r>
              <a:rPr lang="en-IN" sz="1000" dirty="0" err="1"/>
              <a:t>Home.as_view</a:t>
            </a:r>
            <a:r>
              <a:rPr lang="en-IN" sz="1000" dirty="0"/>
              <a:t>(), name='home')</a:t>
            </a:r>
          </a:p>
          <a:p>
            <a:r>
              <a:rPr lang="en-IN" sz="1000" dirty="0"/>
              <a:t>Including another </a:t>
            </a:r>
            <a:r>
              <a:rPr lang="en-IN" sz="1000" dirty="0" err="1"/>
              <a:t>URLconf</a:t>
            </a:r>
            <a:endParaRPr lang="en-IN" sz="1000" dirty="0"/>
          </a:p>
          <a:p>
            <a:r>
              <a:rPr lang="en-IN" sz="1000" dirty="0"/>
              <a:t>    1. Import the include() function: from </a:t>
            </a:r>
            <a:r>
              <a:rPr lang="en-IN" sz="1000" dirty="0" err="1"/>
              <a:t>django.urls</a:t>
            </a:r>
            <a:r>
              <a:rPr lang="en-IN" sz="1000" dirty="0"/>
              <a:t> import include, path</a:t>
            </a:r>
          </a:p>
          <a:p>
            <a:r>
              <a:rPr lang="en-IN" sz="1000" dirty="0"/>
              <a:t>    2. Add a URL to </a:t>
            </a:r>
            <a:r>
              <a:rPr lang="en-IN" sz="1000" dirty="0" err="1"/>
              <a:t>urlpatterns</a:t>
            </a:r>
            <a:r>
              <a:rPr lang="en-IN" sz="1000" dirty="0"/>
              <a:t>:  path('blog/', include('</a:t>
            </a:r>
            <a:r>
              <a:rPr lang="en-IN" sz="1000" dirty="0" err="1"/>
              <a:t>blog.urls</a:t>
            </a:r>
            <a:r>
              <a:rPr lang="en-IN" sz="1000" dirty="0"/>
              <a:t>'))</a:t>
            </a:r>
          </a:p>
          <a:p>
            <a:r>
              <a:rPr lang="en-IN" sz="1000" dirty="0"/>
              <a:t>"""</a:t>
            </a:r>
          </a:p>
          <a:p>
            <a:r>
              <a:rPr lang="en-IN" sz="1000" dirty="0"/>
              <a:t>from </a:t>
            </a:r>
            <a:r>
              <a:rPr lang="en-IN" sz="1000" dirty="0" err="1"/>
              <a:t>django.contrib</a:t>
            </a:r>
            <a:r>
              <a:rPr lang="en-IN" sz="1000" dirty="0"/>
              <a:t> import admin</a:t>
            </a:r>
          </a:p>
          <a:p>
            <a:r>
              <a:rPr lang="en-IN" sz="1000" dirty="0"/>
              <a:t>from </a:t>
            </a:r>
            <a:r>
              <a:rPr lang="en-IN" sz="1000" dirty="0" err="1"/>
              <a:t>django.urls</a:t>
            </a:r>
            <a:r>
              <a:rPr lang="en-IN" sz="1000" dirty="0"/>
              <a:t> import path</a:t>
            </a:r>
          </a:p>
          <a:p>
            <a:r>
              <a:rPr lang="en-IN" sz="1000" dirty="0"/>
              <a:t>from posts import views</a:t>
            </a:r>
          </a:p>
          <a:p>
            <a:r>
              <a:rPr lang="en-IN" sz="1000" dirty="0"/>
              <a:t/>
            </a:r>
            <a:br>
              <a:rPr lang="en-IN" sz="1000" dirty="0"/>
            </a:br>
            <a:r>
              <a:rPr lang="en-IN" sz="1000" dirty="0" err="1"/>
              <a:t>urlpatterns</a:t>
            </a:r>
            <a:r>
              <a:rPr lang="en-IN" sz="1000" dirty="0"/>
              <a:t> = [</a:t>
            </a:r>
          </a:p>
          <a:p>
            <a:r>
              <a:rPr lang="en-IN" sz="1000" dirty="0"/>
              <a:t>    path("admin/", </a:t>
            </a:r>
            <a:r>
              <a:rPr lang="en-IN" sz="1000" dirty="0" err="1"/>
              <a:t>admin.site.urls</a:t>
            </a:r>
            <a:r>
              <a:rPr lang="en-IN" sz="1000" dirty="0"/>
              <a:t>),</a:t>
            </a:r>
          </a:p>
          <a:p>
            <a:r>
              <a:rPr lang="en-IN" sz="1000" dirty="0"/>
              <a:t>    path("</a:t>
            </a:r>
            <a:r>
              <a:rPr lang="en-IN" sz="1000" dirty="0" err="1"/>
              <a:t>api</a:t>
            </a:r>
            <a:r>
              <a:rPr lang="en-IN" sz="1000" dirty="0"/>
              <a:t>/posts", </a:t>
            </a:r>
            <a:r>
              <a:rPr lang="en-IN" sz="1000" dirty="0" err="1"/>
              <a:t>views.PostList.as_view</a:t>
            </a:r>
            <a:r>
              <a:rPr lang="en-IN" sz="1000" dirty="0"/>
              <a:t>()),</a:t>
            </a:r>
          </a:p>
          <a:p>
            <a:r>
              <a:rPr lang="en-IN" sz="1000" dirty="0"/>
              <a:t>    path("</a:t>
            </a:r>
            <a:r>
              <a:rPr lang="en-IN" sz="1000" dirty="0" err="1"/>
              <a:t>api</a:t>
            </a:r>
            <a:r>
              <a:rPr lang="en-IN" sz="1000" dirty="0"/>
              <a:t>/posts/&lt;</a:t>
            </a:r>
            <a:r>
              <a:rPr lang="en-IN" sz="1000" dirty="0" err="1"/>
              <a:t>int:pk</a:t>
            </a:r>
            <a:r>
              <a:rPr lang="en-IN" sz="1000" dirty="0"/>
              <a:t>&gt;/vote", </a:t>
            </a:r>
            <a:r>
              <a:rPr lang="en-IN" sz="1000" dirty="0" err="1"/>
              <a:t>views.VoteCreate.as_view</a:t>
            </a:r>
            <a:r>
              <a:rPr lang="en-IN" sz="1000" dirty="0"/>
              <a:t>())</a:t>
            </a:r>
          </a:p>
          <a:p>
            <a:r>
              <a:rPr lang="en-IN" sz="1000" dirty="0"/>
              <a:t>]</a:t>
            </a:r>
          </a:p>
          <a:p>
            <a:r>
              <a:rPr lang="en-IN" sz="1000" dirty="0"/>
              <a:t> 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41698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Serializers.py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</a:t>
            </a:r>
            <a:r>
              <a:rPr lang="en-IN" dirty="0" err="1"/>
              <a:t>serializers</a:t>
            </a:r>
            <a:endParaRPr lang="en-IN" dirty="0"/>
          </a:p>
          <a:p>
            <a:r>
              <a:rPr lang="en-IN" dirty="0"/>
              <a:t>from .models import </a:t>
            </a:r>
            <a:r>
              <a:rPr lang="en-IN" dirty="0" err="1"/>
              <a:t>Post,Vote</a:t>
            </a:r>
            <a:endParaRPr lang="en-IN" dirty="0"/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PostSerializer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poster = </a:t>
            </a:r>
            <a:r>
              <a:rPr lang="en-IN" dirty="0" err="1"/>
              <a:t>serializers.ReadOnlyField</a:t>
            </a:r>
            <a:r>
              <a:rPr lang="en-IN" dirty="0"/>
              <a:t>(source='</a:t>
            </a:r>
            <a:r>
              <a:rPr lang="en-IN" dirty="0" err="1"/>
              <a:t>poster.username</a:t>
            </a:r>
            <a:r>
              <a:rPr lang="en-IN" dirty="0"/>
              <a:t>')</a:t>
            </a:r>
          </a:p>
          <a:p>
            <a:r>
              <a:rPr lang="en-IN" dirty="0"/>
              <a:t>    </a:t>
            </a:r>
            <a:r>
              <a:rPr lang="en-IN" dirty="0" err="1"/>
              <a:t>poster_id</a:t>
            </a:r>
            <a:r>
              <a:rPr lang="en-IN" dirty="0"/>
              <a:t> = </a:t>
            </a:r>
            <a:r>
              <a:rPr lang="en-IN" dirty="0" err="1"/>
              <a:t>serializers.ReadOnlyField</a:t>
            </a:r>
            <a:r>
              <a:rPr lang="en-IN" dirty="0"/>
              <a:t>(source='poster.id')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model=Post</a:t>
            </a:r>
          </a:p>
          <a:p>
            <a:r>
              <a:rPr lang="en-IN" dirty="0"/>
              <a:t>        fields = ['id', 'title','</a:t>
            </a:r>
            <a:r>
              <a:rPr lang="en-IN" dirty="0" err="1"/>
              <a:t>url</a:t>
            </a:r>
            <a:r>
              <a:rPr lang="en-IN" dirty="0"/>
              <a:t>', 'poster','</a:t>
            </a:r>
            <a:r>
              <a:rPr lang="en-IN" dirty="0" err="1"/>
              <a:t>poster_id</a:t>
            </a:r>
            <a:r>
              <a:rPr lang="en-IN" dirty="0"/>
              <a:t>', 'created']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VoteSerializer</a:t>
            </a:r>
            <a:r>
              <a:rPr lang="en-IN" dirty="0"/>
              <a:t>(</a:t>
            </a:r>
            <a:r>
              <a:rPr lang="en-IN" dirty="0" err="1"/>
              <a:t>serializers.ModelSerializer</a:t>
            </a:r>
            <a:r>
              <a:rPr lang="en-IN" dirty="0"/>
              <a:t>):</a:t>
            </a:r>
          </a:p>
          <a:p>
            <a:r>
              <a:rPr lang="en-IN" dirty="0"/>
              <a:t>    class Meta:</a:t>
            </a:r>
          </a:p>
          <a:p>
            <a:r>
              <a:rPr lang="en-IN" dirty="0"/>
              <a:t>        model= Vote</a:t>
            </a:r>
          </a:p>
          <a:p>
            <a:r>
              <a:rPr lang="en-IN" dirty="0"/>
              <a:t>        fields =  ['id'] 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3381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749" y="692149"/>
            <a:ext cx="10549433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54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26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installed packages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 </a:t>
            </a:r>
            <a:r>
              <a:rPr lang="en-IN" dirty="0" smtClean="0"/>
              <a:t>list</a:t>
            </a:r>
          </a:p>
          <a:p>
            <a:r>
              <a:rPr lang="en-IN" dirty="0"/>
              <a:t>pip show </a:t>
            </a:r>
            <a:r>
              <a:rPr lang="en-IN" dirty="0" err="1"/>
              <a:t>djangorestframework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89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Serializers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18" y="1690688"/>
            <a:ext cx="9357401" cy="47709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618480" y="3688080"/>
            <a:ext cx="184912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4419600" y="3103880"/>
            <a:ext cx="1463040" cy="721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own Arrow 7"/>
          <p:cNvSpPr/>
          <p:nvPr/>
        </p:nvSpPr>
        <p:spPr>
          <a:xfrm>
            <a:off x="1788160" y="3962400"/>
            <a:ext cx="721360" cy="1117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93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322</Words>
  <Application>Microsoft Office PowerPoint</Application>
  <PresentationFormat>Widescreen</PresentationFormat>
  <Paragraphs>245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Inside posts</vt:lpstr>
      <vt:lpstr>Add posts in installed app in settings in zappit folder</vt:lpstr>
      <vt:lpstr>PowerPoint Presentation</vt:lpstr>
      <vt:lpstr>PowerPoint Presentation</vt:lpstr>
      <vt:lpstr>Check installed packages</vt:lpstr>
      <vt:lpstr>Serializers</vt:lpstr>
      <vt:lpstr>New file in posts called serializers</vt:lpstr>
      <vt:lpstr>PowerPoint Presentation</vt:lpstr>
      <vt:lpstr>code</vt:lpstr>
      <vt:lpstr>Use correct interpreter otherwise libraries will show wrong values </vt:lpstr>
      <vt:lpstr>To create url it must be connected to views in posts folder lets got to post folder</vt:lpstr>
      <vt:lpstr>PowerPoint Presentation</vt:lpstr>
      <vt:lpstr>code</vt:lpstr>
      <vt:lpstr>PowerPoint Presentation</vt:lpstr>
      <vt:lpstr>code</vt:lpstr>
      <vt:lpstr>PowerPoint Presentation</vt:lpstr>
      <vt:lpstr>PowerPoint Presentation</vt:lpstr>
      <vt:lpstr>PowerPoint Presentation</vt:lpstr>
      <vt:lpstr>Run server again </vt:lpstr>
      <vt:lpstr>Paste url </vt:lpstr>
      <vt:lpstr>http://127.0.0.1:8000/admin</vt:lpstr>
      <vt:lpstr>PowerPoint Presentation</vt:lpstr>
      <vt:lpstr>Go to admin in posts</vt:lpstr>
      <vt:lpstr>PowerPoint Presentation</vt:lpstr>
      <vt:lpstr>PowerPoint Presentation</vt:lpstr>
      <vt:lpstr>PowerPoint Presentation</vt:lpstr>
      <vt:lpstr>Add post</vt:lpstr>
      <vt:lpstr>PowerPoint Presentation</vt:lpstr>
      <vt:lpstr>Enter data and save</vt:lpstr>
      <vt:lpstr>PowerPoint Presentation</vt:lpstr>
      <vt:lpstr>PowerPoint Presentation</vt:lpstr>
      <vt:lpstr>Lets create a new post</vt:lpstr>
      <vt:lpstr>PowerPoint Presentation</vt:lpstr>
      <vt:lpstr>Save </vt:lpstr>
      <vt:lpstr>Saved twice here</vt:lpstr>
      <vt:lpstr>How to run it using cmd</vt:lpstr>
      <vt:lpstr>To show in json format</vt:lpstr>
      <vt:lpstr>json</vt:lpstr>
      <vt:lpstr>Creating POSTS</vt:lpstr>
      <vt:lpstr>Add create there</vt:lpstr>
      <vt:lpstr>Reload page, we can post now</vt:lpstr>
      <vt:lpstr>Can post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two lines</vt:lpstr>
      <vt:lpstr>PowerPoint Presentation</vt:lpstr>
      <vt:lpstr>PowerPoint Presentation</vt:lpstr>
      <vt:lpstr>PowerPoint Presentation</vt:lpstr>
      <vt:lpstr>Reload page</vt:lpstr>
      <vt:lpstr>PowerPoint Presentation</vt:lpstr>
      <vt:lpstr>Without login as datamites cannot post only view </vt:lpstr>
      <vt:lpstr>How to upvote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Views.py</vt:lpstr>
      <vt:lpstr>Urls.py</vt:lpstr>
      <vt:lpstr>Serializers.py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41</cp:revision>
  <dcterms:created xsi:type="dcterms:W3CDTF">2024-04-05T05:43:19Z</dcterms:created>
  <dcterms:modified xsi:type="dcterms:W3CDTF">2024-04-07T11:37:37Z</dcterms:modified>
</cp:coreProperties>
</file>